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8" r:id="rId2"/>
    <p:sldId id="281" r:id="rId3"/>
    <p:sldId id="267" r:id="rId4"/>
    <p:sldId id="264" r:id="rId5"/>
    <p:sldId id="269" r:id="rId6"/>
    <p:sldId id="258" r:id="rId7"/>
    <p:sldId id="262" r:id="rId8"/>
    <p:sldId id="273" r:id="rId9"/>
    <p:sldId id="274" r:id="rId10"/>
    <p:sldId id="275" r:id="rId11"/>
    <p:sldId id="261" r:id="rId12"/>
    <p:sldId id="277" r:id="rId13"/>
    <p:sldId id="263" r:id="rId14"/>
    <p:sldId id="272" r:id="rId15"/>
    <p:sldId id="282" r:id="rId16"/>
    <p:sldId id="280" r:id="rId17"/>
    <p:sldId id="279" r:id="rId18"/>
    <p:sldId id="278" r:id="rId19"/>
    <p:sldId id="266" r:id="rId20"/>
    <p:sldId id="276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5" autoAdjust="0"/>
    <p:restoredTop sz="91792" autoAdjust="0"/>
  </p:normalViewPr>
  <p:slideViewPr>
    <p:cSldViewPr snapToGrid="0" snapToObjects="1">
      <p:cViewPr>
        <p:scale>
          <a:sx n="100" d="100"/>
          <a:sy n="100" d="100"/>
        </p:scale>
        <p:origin x="-184" y="-6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04B51-268D-2D4F-8739-44C6825963DE}" type="datetimeFigureOut">
              <a:rPr lang="en-US" smtClean="0"/>
              <a:t>8/11/16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E219D-7DED-0545-AF2E-EA6ABB83C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not like apologetic sites that’s worded to Christians, where you read it, then you have to figure out how to say that to a nonbeliever.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EveryStudent.com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built for nonbelievers, so you can send them there directly.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E219D-7DED-0545-AF2E-EA6ABB83C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3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are willing to read something if it’s interesting and helpful, and if it doesn’t take effort to read it. EveryStudent.com reads quickly without effort.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E219D-7DED-0545-AF2E-EA6ABB83C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8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 above the average.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E219D-7DED-0545-AF2E-EA6ABB83C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time matches the length of the articles. Longer articles, like Is There a God? Show longer times.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E219D-7DED-0545-AF2E-EA6ABB83C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7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address people’s most pressing questions about life and God, our goal is not to give them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E219D-7DED-0545-AF2E-EA6ABB83C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5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****We are not just trying to inform. We are trying to persuade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…to move the person toward a relationship with God. So it serves you in your goals...helping people come to know Jesus.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E219D-7DED-0545-AF2E-EA6ABB83C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7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We’ve seen this correlation since the start.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E219D-7DED-0545-AF2E-EA6ABB83C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82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thousands of comments like this person…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E219D-7DED-0545-AF2E-EA6ABB83CB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4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CF-BF7E-AD48-B10A-E22066D18EE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773-D527-BF47-86E1-2778BEEE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6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CF-BF7E-AD48-B10A-E22066D18EE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773-D527-BF47-86E1-2778BEEE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1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CF-BF7E-AD48-B10A-E22066D18EE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773-D527-BF47-86E1-2778BEEE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3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CF-BF7E-AD48-B10A-E22066D18EE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773-D527-BF47-86E1-2778BEEE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0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CF-BF7E-AD48-B10A-E22066D18EE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773-D527-BF47-86E1-2778BEEE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6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CF-BF7E-AD48-B10A-E22066D18EE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773-D527-BF47-86E1-2778BEEE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8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CF-BF7E-AD48-B10A-E22066D18EE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773-D527-BF47-86E1-2778BEEE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7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CF-BF7E-AD48-B10A-E22066D18EE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773-D527-BF47-86E1-2778BEEE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6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CF-BF7E-AD48-B10A-E22066D18EE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773-D527-BF47-86E1-2778BEEE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2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CF-BF7E-AD48-B10A-E22066D18EE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773-D527-BF47-86E1-2778BEEE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0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E0CF-BF7E-AD48-B10A-E22066D18EE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773-D527-BF47-86E1-2778BEEE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0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2E0CF-BF7E-AD48-B10A-E22066D18EE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D3773-D527-BF47-86E1-2778BEEEE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7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98144"/>
          </a:xfrm>
        </p:spPr>
        <p:txBody>
          <a:bodyPr/>
          <a:lstStyle/>
          <a:p>
            <a:r>
              <a:rPr lang="en-US" dirty="0" smtClean="0"/>
              <a:t>A few things to know</a:t>
            </a:r>
            <a:br>
              <a:rPr lang="en-US" dirty="0" smtClean="0"/>
            </a:br>
            <a:r>
              <a:rPr lang="en-US" dirty="0" smtClean="0"/>
              <a:t>about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341" y="2992394"/>
            <a:ext cx="4492959" cy="5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8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289" y="205978"/>
            <a:ext cx="2995657" cy="42981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Average time</a:t>
            </a:r>
            <a:br>
              <a:rPr lang="en-US" sz="4000" dirty="0" smtClean="0"/>
            </a:br>
            <a:r>
              <a:rPr lang="en-US" sz="4000" dirty="0" smtClean="0"/>
              <a:t>on </a:t>
            </a:r>
            <a:br>
              <a:rPr lang="en-US" sz="4000" dirty="0" smtClean="0"/>
            </a:br>
            <a:r>
              <a:rPr lang="en-US" sz="4000" dirty="0" smtClean="0"/>
              <a:t>Is There a God?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6:00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782" r="16182"/>
          <a:stretch/>
        </p:blipFill>
        <p:spPr>
          <a:xfrm>
            <a:off x="1143000" y="116764"/>
            <a:ext cx="4738625" cy="4801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12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30" y="124726"/>
            <a:ext cx="8229600" cy="477357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898831"/>
            <a:ext cx="5344096" cy="3844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990" y="193424"/>
            <a:ext cx="2093310" cy="3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2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46372"/>
          </a:xfrm>
        </p:spPr>
        <p:txBody>
          <a:bodyPr/>
          <a:lstStyle/>
          <a:p>
            <a:r>
              <a:rPr lang="en-US" dirty="0" smtClean="0"/>
              <a:t>What else should you know</a:t>
            </a:r>
            <a:br>
              <a:rPr lang="en-US" dirty="0" smtClean="0"/>
            </a:br>
            <a:r>
              <a:rPr lang="en-US" dirty="0" smtClean="0"/>
              <a:t>about </a:t>
            </a:r>
            <a:br>
              <a:rPr lang="en-US" dirty="0" smtClean="0"/>
            </a:br>
            <a:r>
              <a:rPr lang="en-US" dirty="0" smtClean="0"/>
              <a:t>                                   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2738630"/>
            <a:ext cx="4092130" cy="5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1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92" y="205978"/>
            <a:ext cx="8881707" cy="47019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Not </a:t>
            </a:r>
            <a:r>
              <a:rPr lang="en-US" sz="3600" dirty="0" smtClean="0"/>
              <a:t>just trying to inform. </a:t>
            </a:r>
            <a:br>
              <a:rPr lang="en-US" sz="3600" dirty="0" smtClean="0"/>
            </a:br>
            <a:r>
              <a:rPr lang="en-US" sz="3600" dirty="0" smtClean="0"/>
              <a:t>We are trying to persuade</a:t>
            </a:r>
            <a:r>
              <a:rPr lang="is-IS" sz="3600" dirty="0" smtClean="0"/>
              <a:t>…to move the person toward a relationship with God.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2193069"/>
            <a:ext cx="6007100" cy="2836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990" y="193424"/>
            <a:ext cx="2093310" cy="3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1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2065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more </a:t>
            </a:r>
            <a:r>
              <a:rPr lang="en-US" dirty="0" smtClean="0"/>
              <a:t>people you </a:t>
            </a:r>
            <a:r>
              <a:rPr lang="en-US" dirty="0" smtClean="0"/>
              <a:t>send to EveryStudent.com,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more who receive Christ. </a:t>
            </a:r>
            <a:endParaRPr lang="en-US" dirty="0"/>
          </a:p>
        </p:txBody>
      </p:sp>
      <p:pic>
        <p:nvPicPr>
          <p:cNvPr id="3" name="Picture 2" descr="color line graph 2000-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709085"/>
            <a:ext cx="8636000" cy="20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3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406986"/>
            <a:ext cx="4013200" cy="13324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632" y="2110978"/>
            <a:ext cx="8229600" cy="23305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Google the word:  God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EveryStudent.com </a:t>
            </a:r>
            <a:br>
              <a:rPr lang="en-US" dirty="0" smtClean="0"/>
            </a:br>
            <a:r>
              <a:rPr lang="en-US" dirty="0" smtClean="0"/>
              <a:t>comes up 2</a:t>
            </a:r>
            <a:r>
              <a:rPr lang="en-US" baseline="30000" dirty="0" smtClean="0"/>
              <a:t>nd </a:t>
            </a:r>
            <a:r>
              <a:rPr lang="en-US" dirty="0" smtClean="0"/>
              <a:t>or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right after Wikipedia.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1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381000" y="114300"/>
            <a:ext cx="8229600" cy="4629150"/>
          </a:xfrm>
        </p:spPr>
        <p:txBody>
          <a:bodyPr/>
          <a:lstStyle/>
          <a:p>
            <a:r>
              <a:rPr lang="en-US" altLang="en-US" sz="3200" dirty="0" smtClean="0"/>
              <a:t> is in 40 languages.</a:t>
            </a:r>
            <a:br>
              <a:rPr lang="en-US" altLang="en-US" sz="3200" dirty="0" smtClean="0"/>
            </a:b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3" b="23028"/>
          <a:stretch/>
        </p:blipFill>
        <p:spPr bwMode="auto">
          <a:xfrm>
            <a:off x="65071" y="1657350"/>
            <a:ext cx="4315146" cy="24066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7"/>
          <a:stretch/>
        </p:blipFill>
        <p:spPr bwMode="auto">
          <a:xfrm>
            <a:off x="4953000" y="1657350"/>
            <a:ext cx="3795712" cy="30860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346" y="272118"/>
            <a:ext cx="5500098" cy="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6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8469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 </a:t>
            </a:r>
            <a:r>
              <a:rPr lang="en-US" dirty="0" smtClean="0"/>
              <a:t>50,000 people </a:t>
            </a:r>
            <a:r>
              <a:rPr lang="en-US" i="1" dirty="0" smtClean="0"/>
              <a:t>a day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come to the site 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dirty="0"/>
              <a:t/>
            </a:r>
            <a:br>
              <a:rPr lang="is-IS" dirty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en-US" dirty="0" smtClean="0"/>
              <a:t>f</a:t>
            </a:r>
            <a:r>
              <a:rPr lang="is-IS" dirty="0" smtClean="0"/>
              <a:t>rom every country of the world.</a:t>
            </a:r>
            <a:br>
              <a:rPr lang="is-I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59" y="1509177"/>
            <a:ext cx="5289941" cy="28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2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70" y="3413073"/>
            <a:ext cx="8229600" cy="156278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Tell us they’ve asked Jesus into their</a:t>
            </a:r>
            <a:br>
              <a:rPr lang="en-US" sz="3600" dirty="0" smtClean="0"/>
            </a:br>
            <a:r>
              <a:rPr lang="en-US" sz="3600" dirty="0" smtClean="0"/>
              <a:t>lives while on the site.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482" y="1031312"/>
            <a:ext cx="4741769" cy="238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990" y="193424"/>
            <a:ext cx="2093310" cy="3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77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54" y="205979"/>
            <a:ext cx="8876530" cy="4619127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4000" i="1" dirty="0" smtClean="0"/>
              <a:t>“</a:t>
            </a:r>
            <a:r>
              <a:rPr lang="en-US" sz="4000" i="1" dirty="0" smtClean="0"/>
              <a:t>I got to your website </a:t>
            </a:r>
            <a:br>
              <a:rPr lang="en-US" sz="4000" i="1" dirty="0" smtClean="0"/>
            </a:br>
            <a:r>
              <a:rPr lang="en-US" sz="4000" i="1" dirty="0" smtClean="0"/>
              <a:t>with a question I typed into Google. </a:t>
            </a:r>
            <a:br>
              <a:rPr lang="en-US" sz="4000" i="1" dirty="0" smtClean="0"/>
            </a:br>
            <a:r>
              <a:rPr lang="en-US" sz="4000" i="1" dirty="0"/>
              <a:t/>
            </a:r>
            <a:br>
              <a:rPr lang="en-US" sz="4000" i="1" dirty="0"/>
            </a:br>
            <a:r>
              <a:rPr lang="en-US" sz="4000" i="1" dirty="0" smtClean="0"/>
              <a:t>Once I found it, I was stuck on it.</a:t>
            </a:r>
            <a:br>
              <a:rPr lang="en-US" sz="4000" i="1" dirty="0" smtClean="0"/>
            </a:br>
            <a:r>
              <a:rPr lang="en-US" sz="4000" i="1" dirty="0" smtClean="0"/>
              <a:t> I spent a couple of days on it. </a:t>
            </a:r>
            <a:br>
              <a:rPr lang="en-US" sz="4000" i="1" dirty="0" smtClean="0"/>
            </a:br>
            <a:r>
              <a:rPr lang="en-US" sz="4000" i="1" dirty="0" smtClean="0"/>
              <a:t>Finally I could understand who Jesus is</a:t>
            </a:r>
            <a:r>
              <a:rPr lang="is-IS" sz="4000" i="1" dirty="0" smtClean="0"/>
              <a:t>…</a:t>
            </a:r>
            <a:r>
              <a:rPr lang="en-US" sz="4000" i="1" dirty="0" smtClean="0"/>
              <a:t> </a:t>
            </a:r>
            <a:br>
              <a:rPr lang="en-US" sz="4000" i="1" dirty="0" smtClean="0"/>
            </a:br>
            <a:r>
              <a:rPr lang="en-US" sz="4000" i="1" dirty="0"/>
              <a:t/>
            </a:r>
            <a:br>
              <a:rPr lang="en-US" sz="4000" i="1" dirty="0"/>
            </a:br>
            <a:endParaRPr lang="en-US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90" y="193424"/>
            <a:ext cx="2093310" cy="3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4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66297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is written directly</a:t>
            </a:r>
            <a:br>
              <a:rPr lang="en-US" dirty="0" smtClean="0"/>
            </a:br>
            <a:r>
              <a:rPr lang="en-US" dirty="0" smtClean="0"/>
              <a:t>to people who </a:t>
            </a:r>
            <a:br>
              <a:rPr lang="en-US" dirty="0" smtClean="0"/>
            </a:br>
            <a:r>
              <a:rPr lang="en-US" dirty="0" smtClean="0"/>
              <a:t>do not yet know God.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(so send people directly to it.)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728983"/>
            <a:ext cx="5854700" cy="7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39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412"/>
            <a:ext cx="8229600" cy="4764088"/>
          </a:xfrm>
        </p:spPr>
        <p:txBody>
          <a:bodyPr>
            <a:normAutofit/>
          </a:bodyPr>
          <a:lstStyle/>
          <a:p>
            <a:r>
              <a:rPr lang="is-IS" sz="3600" i="1" dirty="0" smtClean="0"/>
              <a:t>…</a:t>
            </a:r>
            <a:r>
              <a:rPr lang="en-US" sz="3600" i="1" dirty="0" smtClean="0"/>
              <a:t>I felt so invited by Him </a:t>
            </a:r>
            <a:r>
              <a:rPr lang="en-US" sz="3600" i="1" dirty="0" smtClean="0"/>
              <a:t>through </a:t>
            </a:r>
            <a:r>
              <a:rPr lang="en-US" sz="3600" i="1" dirty="0" smtClean="0"/>
              <a:t>your site to be in a </a:t>
            </a:r>
            <a:r>
              <a:rPr lang="en-US" sz="3600" i="1" dirty="0" smtClean="0"/>
              <a:t>relationship </a:t>
            </a:r>
            <a:r>
              <a:rPr lang="en-US" sz="3600" i="1" dirty="0" smtClean="0"/>
              <a:t>with Him. </a:t>
            </a:r>
            <a:br>
              <a:rPr lang="en-US" sz="3600" i="1" dirty="0" smtClean="0"/>
            </a:br>
            <a:r>
              <a:rPr lang="en-US" sz="3600" i="1" dirty="0" smtClean="0"/>
              <a:t>I prayed a prayer of salvation </a:t>
            </a:r>
            <a:br>
              <a:rPr lang="en-US" sz="3600" i="1" dirty="0" smtClean="0"/>
            </a:br>
            <a:r>
              <a:rPr lang="en-US" sz="3600" i="1" dirty="0" smtClean="0"/>
              <a:t>on my knees in my room. </a:t>
            </a:r>
            <a:br>
              <a:rPr lang="en-US" sz="3600" i="1" dirty="0" smtClean="0"/>
            </a:b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i="1" dirty="0" smtClean="0"/>
              <a:t>Thank you for making Him 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i="1" dirty="0" smtClean="0"/>
              <a:t>understandable </a:t>
            </a:r>
            <a:r>
              <a:rPr lang="en-US" sz="3600" i="1" dirty="0" smtClean="0"/>
              <a:t>to begin with.”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90" y="193424"/>
            <a:ext cx="2093310" cy="3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2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847" y="1501374"/>
            <a:ext cx="4205953" cy="223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0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33024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-- It’s safe.</a:t>
            </a:r>
            <a:br>
              <a:rPr lang="en-US" sz="4000" dirty="0" smtClean="0"/>
            </a:br>
            <a:r>
              <a:rPr lang="en-US" dirty="0" smtClean="0"/>
              <a:t>     </a:t>
            </a:r>
            <a:br>
              <a:rPr lang="en-US" dirty="0" smtClean="0"/>
            </a:br>
            <a:r>
              <a:rPr lang="en-US" sz="3600" i="1" dirty="0" smtClean="0"/>
              <a:t>“The thing I love most about EveryStudent</a:t>
            </a:r>
            <a:r>
              <a:rPr lang="en-US" sz="3600" i="1" dirty="0"/>
              <a:t> </a:t>
            </a:r>
            <a:r>
              <a:rPr lang="en-US" sz="3600" i="1" dirty="0" smtClean="0"/>
              <a:t>is that it’s</a:t>
            </a:r>
            <a:r>
              <a:rPr lang="en-US" sz="3600" i="1" dirty="0"/>
              <a:t> </a:t>
            </a:r>
            <a:r>
              <a:rPr lang="en-US" sz="3600" i="1" dirty="0" smtClean="0"/>
              <a:t>safe to send a nonbeliever to. I can trust everything on it. I know the person won’t run into something offensive or weird like they might find on a church or apologetic site.”</a:t>
            </a:r>
            <a:br>
              <a:rPr lang="en-US" sz="3600" i="1" dirty="0" smtClean="0"/>
            </a:br>
            <a:r>
              <a:rPr lang="en-US" sz="3600" i="1" dirty="0" smtClean="0"/>
              <a:t>                                                   </a:t>
            </a:r>
            <a:r>
              <a:rPr lang="en-US" sz="2800" i="1" dirty="0" smtClean="0"/>
              <a:t>(staff member)</a:t>
            </a:r>
            <a:endParaRPr lang="en-US" sz="2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90" y="193424"/>
            <a:ext cx="2093310" cy="3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2291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-- A person can ask a question, and it will be answered by a staff member near them.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469" y="1648682"/>
            <a:ext cx="4785131" cy="3339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990" y="193424"/>
            <a:ext cx="2093310" cy="3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3662"/>
            <a:ext cx="8229600" cy="110082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-- It’s written the way people talk.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80" y="1460500"/>
            <a:ext cx="7855620" cy="3540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990" y="193424"/>
            <a:ext cx="2093310" cy="3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1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120" y="0"/>
            <a:ext cx="4172606" cy="51435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People stay a long time on EveryStudent.com.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                   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3200" dirty="0"/>
          </a:p>
        </p:txBody>
      </p:sp>
      <p:pic>
        <p:nvPicPr>
          <p:cNvPr id="3" name="Picture 2" descr="guy looking at ph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74" y="660400"/>
            <a:ext cx="3388842" cy="433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990" y="193424"/>
            <a:ext cx="2093310" cy="3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6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240" y="476297"/>
            <a:ext cx="2681682" cy="335479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 Average time on home page: 1:07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056" r="8677"/>
          <a:stretch/>
        </p:blipFill>
        <p:spPr>
          <a:xfrm>
            <a:off x="1295399" y="0"/>
            <a:ext cx="4585475" cy="4983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48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5118" y="278458"/>
            <a:ext cx="2930170" cy="37804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Average time on </a:t>
            </a:r>
            <a:br>
              <a:rPr lang="en-US" sz="4000" dirty="0" smtClean="0"/>
            </a:br>
            <a:r>
              <a:rPr lang="en-US" sz="4000" dirty="0" smtClean="0"/>
              <a:t>Knowing God Personally:</a:t>
            </a:r>
            <a:br>
              <a:rPr lang="en-US" sz="4000" dirty="0" smtClean="0"/>
            </a:br>
            <a:r>
              <a:rPr lang="en-US" sz="4000" dirty="0" smtClean="0"/>
              <a:t>4:12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320" r="9327"/>
          <a:stretch/>
        </p:blipFill>
        <p:spPr>
          <a:xfrm>
            <a:off x="838200" y="0"/>
            <a:ext cx="4946040" cy="4942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101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258</Words>
  <Application>Microsoft Macintosh PowerPoint</Application>
  <PresentationFormat>On-screen Show (16:9)</PresentationFormat>
  <Paragraphs>35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 few things to know about  </vt:lpstr>
      <vt:lpstr>   is written directly to people who  do not yet know God.  (so send people directly to it.)</vt:lpstr>
      <vt:lpstr>PowerPoint Presentation</vt:lpstr>
      <vt:lpstr> -- It’s safe.       “The thing I love most about EveryStudent is that it’s safe to send a nonbeliever to. I can trust everything on it. I know the person won’t run into something offensive or weird like they might find on a church or apologetic site.”                                                    (staff member)</vt:lpstr>
      <vt:lpstr> -- A person can ask a question, and it will be answered by a staff member near them.</vt:lpstr>
      <vt:lpstr> -- It’s written the way people talk.    </vt:lpstr>
      <vt:lpstr>        People stay a long time on EveryStudent.com.                                                                 </vt:lpstr>
      <vt:lpstr> Average time on home page: 1:07  </vt:lpstr>
      <vt:lpstr>Average time on  Knowing God Personally: 4:12</vt:lpstr>
      <vt:lpstr>Average time on  Is There a God?  6:00</vt:lpstr>
      <vt:lpstr>       </vt:lpstr>
      <vt:lpstr>What else should you know about                                     ?</vt:lpstr>
      <vt:lpstr>   Not just trying to inform.  We are trying to persuade…to move the person toward a relationship with God.       </vt:lpstr>
      <vt:lpstr>The more people you send to EveryStudent.com,  the more who receive Christ. </vt:lpstr>
      <vt:lpstr>Google the word:  God  EveryStudent.com  comes up 2nd or 3rd  right after Wikipedia.</vt:lpstr>
      <vt:lpstr> is in 40 languages.       </vt:lpstr>
      <vt:lpstr> Over 50,000 people a day  come to the site       from every country of the world. </vt:lpstr>
      <vt:lpstr>Tell us they’ve asked Jesus into their lives while on the site. </vt:lpstr>
      <vt:lpstr>  “I got to your website  with a question I typed into Google.   Once I found it, I was stuck on it.  I spent a couple of days on it.  Finally I could understand who Jesus is…   </vt:lpstr>
      <vt:lpstr>…I felt so invited by Him through your site to be in a relationship with Him.  I prayed a prayer of salvation  on my knees in my room.   Thank you for making Him  understandable to begin with.”</vt:lpstr>
    </vt:vector>
  </TitlesOfParts>
  <Company>Cru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an apologetic site.</dc:title>
  <dc:creator>Marilyn Adamson</dc:creator>
  <cp:lastModifiedBy>Marilyn Adamson</cp:lastModifiedBy>
  <cp:revision>40</cp:revision>
  <dcterms:created xsi:type="dcterms:W3CDTF">2016-08-02T18:13:58Z</dcterms:created>
  <dcterms:modified xsi:type="dcterms:W3CDTF">2016-08-11T20:42:49Z</dcterms:modified>
</cp:coreProperties>
</file>